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/>
    <p:restoredTop sz="94745"/>
  </p:normalViewPr>
  <p:slideViewPr>
    <p:cSldViewPr snapToGrid="0" snapToObjects="1">
      <p:cViewPr varScale="1">
        <p:scale>
          <a:sx n="80" d="100"/>
          <a:sy n="80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3090D-6B63-2E42-9A80-ACAAE6CE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6ECC1A-86E5-7947-AA2C-DC45BF0B0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37D346-85DD-D54A-AA53-D102538D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2909F1-20C8-FD4C-A275-3B0321B9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18261-EBED-AE4C-9D2A-DD3FBAEE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889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FF62-9CB4-7849-A943-82F67758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630C45-5BC8-134F-A50D-0C020D9BA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1A8DD3-85E4-5C47-965E-ADFCA26D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4774A-E5FD-CF43-9DB0-07357569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D63DD6-83E8-1C4D-944B-26155F85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059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0A173D-D20F-424C-8644-6E1E470C7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F954DD-246C-F547-8776-C459D7C9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81B5E8-0FD9-314A-9473-B35E73CE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DECF4-CA9A-174E-8214-4B8C1DCA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05C105-A7FC-DA48-AAE3-DE1B7C7F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91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9A80E-C4D8-5449-8218-78695928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E2C4B-AD07-8B4A-B8FD-E6C50F23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E59CD5-33D4-FB44-B26F-07413575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80C7D-E9E0-0741-9529-B96A2382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26BD1-94B1-484D-8F4C-8C594C86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276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1F52B-2C99-8046-835E-CA3F8319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CF6F70-3732-DA41-B19E-F2A8187FA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77AC25-986E-264D-8728-013FB879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3847D9-9E44-7641-8D1E-CBD59967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8DCB5-CCF0-A14F-9D41-4C1664E1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61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86C4F-F957-944A-8C5F-37AC2442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5885A-7CB8-C544-96B5-BF3E6B5A6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C4FBC2-9953-8741-A0E8-300D20335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7D7294-9821-B644-A7CE-EBD04AFA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BB92E6-27E2-4B44-B0C2-7F64CDE7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F1EF1E-9140-474D-8B42-68930F2A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82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4E04A-D322-D24C-9466-C5CC95FF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F36183-0D94-AB47-A612-DC47FD835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B748A7-4F91-634C-AC31-85822DB58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9B26A3-D83A-2142-BE80-788CD4613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A187FE3-ECEF-B14E-B75C-D8FA708B6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9413DC7-6D69-5347-840D-1D3B4F6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56BF35-44B7-4342-BB23-15BC5BD5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AA8DE2-1729-C44A-B460-195144CE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73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9ED8C-9B00-C948-8497-028F1F7A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DB750E-D7CD-5C47-A4DB-0712EE0A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474A60-7D98-CD40-AE6A-11AF8D29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82499E-9A06-D042-BD3D-56E1EEAC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098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C57B53-F811-174C-89D8-72738246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4B435F-675F-FC4F-92F3-02FCBA2D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DA54ED-40BA-5D4F-8D44-F8FB068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354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AC6FC-7ABE-FE45-B234-A7B4C707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68BAEA-005B-C94B-ADBB-32241AA3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26F66-DE44-EE4B-A5F1-BD16BAEC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33B967-C63A-9B47-B99B-99B51134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40A6A5-9B85-EA4D-8E15-DCE38680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C3BF6B-A590-BE40-B552-A66D7C3A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137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173E-2F6D-914E-A904-41BDEA60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0253A5-5379-9D4E-AFC5-21C287F57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62E499-B5E2-B042-8A21-9B8CBCBAA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A959E0-215A-C04E-AFE3-EC63D190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AE8186-BEC9-344C-953D-11C137D0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BD5015-2078-EF4F-B167-A8F00AC1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385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2B106F-B5FE-5544-894D-E8037533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55DAA-3DA2-624F-98F5-9EAC730AE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D9B12D-6F0A-EE4A-AC80-12C62ED46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6C107-989C-C647-92B0-2F4BA1EB96D4}" type="datetimeFigureOut">
              <a:rPr lang="es-CO" smtClean="0"/>
              <a:t>14/08/19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AB41E9-47FA-3946-8727-4E6721F54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BB3040-11FA-264C-A672-47C73908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1371F-BF45-434C-B361-28B83A0999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228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648520-D070-714B-9094-77ED0759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869" y="5026885"/>
            <a:ext cx="2296632" cy="6504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D7FE56-F131-7B42-B3D6-CEBA00A2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436" y="2945289"/>
            <a:ext cx="2745288" cy="782956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5943AB6-93C8-7C4C-A7FF-55F6EF1F4D31}"/>
              </a:ext>
            </a:extLst>
          </p:cNvPr>
          <p:cNvSpPr/>
          <p:nvPr/>
        </p:nvSpPr>
        <p:spPr>
          <a:xfrm>
            <a:off x="1878904" y="1507961"/>
            <a:ext cx="7002049" cy="44432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8341235-24E5-5F44-9918-FC6510351A78}"/>
              </a:ext>
            </a:extLst>
          </p:cNvPr>
          <p:cNvGrpSpPr/>
          <p:nvPr/>
        </p:nvGrpSpPr>
        <p:grpSpPr>
          <a:xfrm>
            <a:off x="2298479" y="2652693"/>
            <a:ext cx="2110684" cy="1368052"/>
            <a:chOff x="2298479" y="2652693"/>
            <a:chExt cx="2110684" cy="136805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DE66981-DDB7-5041-B897-4D361A94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198" y="2906067"/>
              <a:ext cx="936885" cy="93688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F340434-AA53-C743-B4E9-215825FD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177" y="2866201"/>
              <a:ext cx="673167" cy="952595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445FD71-1892-3F4A-8154-7FED49F83121}"/>
                </a:ext>
              </a:extLst>
            </p:cNvPr>
            <p:cNvSpPr/>
            <p:nvPr/>
          </p:nvSpPr>
          <p:spPr>
            <a:xfrm>
              <a:off x="2298479" y="2652693"/>
              <a:ext cx="2110684" cy="13680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6ED81-A9BB-354E-91C3-75F8C8B010BB}"/>
              </a:ext>
            </a:extLst>
          </p:cNvPr>
          <p:cNvGrpSpPr/>
          <p:nvPr/>
        </p:nvGrpSpPr>
        <p:grpSpPr>
          <a:xfrm>
            <a:off x="5824602" y="2640277"/>
            <a:ext cx="2749927" cy="1368052"/>
            <a:chOff x="5824602" y="2640277"/>
            <a:chExt cx="2749927" cy="1368052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77B487D-ED91-0644-A68B-28249ABE6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776" y="3077840"/>
              <a:ext cx="2233534" cy="650405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CA98665-482D-D84C-A473-84ECA5A36A4F}"/>
                </a:ext>
              </a:extLst>
            </p:cNvPr>
            <p:cNvSpPr/>
            <p:nvPr/>
          </p:nvSpPr>
          <p:spPr>
            <a:xfrm>
              <a:off x="5824602" y="2640277"/>
              <a:ext cx="2749927" cy="13680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A017D4-8749-D64C-836C-DECFA9FE9683}"/>
              </a:ext>
            </a:extLst>
          </p:cNvPr>
          <p:cNvSpPr txBox="1"/>
          <p:nvPr/>
        </p:nvSpPr>
        <p:spPr>
          <a:xfrm>
            <a:off x="4052373" y="170660"/>
            <a:ext cx="53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u="sng" dirty="0"/>
              <a:t>ESTILO DE ARQUITECTURA MONOLÍTICA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E53C91F-1E06-004B-B5B0-97F6F61D8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53" y="3193217"/>
            <a:ext cx="883650" cy="914121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911B5A0F-F02E-A74C-94D5-F71B79A74786}"/>
              </a:ext>
            </a:extLst>
          </p:cNvPr>
          <p:cNvGrpSpPr/>
          <p:nvPr/>
        </p:nvGrpSpPr>
        <p:grpSpPr>
          <a:xfrm>
            <a:off x="9223436" y="5907800"/>
            <a:ext cx="2745288" cy="1020871"/>
            <a:chOff x="9223436" y="5907800"/>
            <a:chExt cx="2745288" cy="1020871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699E1D3-C005-C548-B24A-27BD25B4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63370" y="5907800"/>
              <a:ext cx="1005354" cy="1020871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F50D2E2-F503-F643-8679-E9A51701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23436" y="6015653"/>
              <a:ext cx="1591675" cy="671687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F090B62-01AF-8944-8871-4A98CE9C1437}"/>
              </a:ext>
            </a:extLst>
          </p:cNvPr>
          <p:cNvGrpSpPr/>
          <p:nvPr/>
        </p:nvGrpSpPr>
        <p:grpSpPr>
          <a:xfrm>
            <a:off x="4052109" y="4145938"/>
            <a:ext cx="2296631" cy="338554"/>
            <a:chOff x="4052109" y="4145938"/>
            <a:chExt cx="2296631" cy="338554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A99E801-F6D5-F644-9FFB-B916FF3EAA7A}"/>
                </a:ext>
              </a:extLst>
            </p:cNvPr>
            <p:cNvSpPr txBox="1"/>
            <p:nvPr/>
          </p:nvSpPr>
          <p:spPr>
            <a:xfrm>
              <a:off x="4052109" y="4145938"/>
              <a:ext cx="22966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1. Envía petición por UI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F2E84BA9-988C-7443-B9C9-E38702DC8D69}"/>
                </a:ext>
              </a:extLst>
            </p:cNvPr>
            <p:cNvCxnSpPr>
              <a:cxnSpLocks/>
            </p:cNvCxnSpPr>
            <p:nvPr/>
          </p:nvCxnSpPr>
          <p:spPr>
            <a:xfrm>
              <a:off x="4185344" y="4145938"/>
              <a:ext cx="1639258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241847A-0385-DB47-A9DE-93A2496EC437}"/>
              </a:ext>
            </a:extLst>
          </p:cNvPr>
          <p:cNvGrpSpPr/>
          <p:nvPr/>
        </p:nvGrpSpPr>
        <p:grpSpPr>
          <a:xfrm>
            <a:off x="8010496" y="4145938"/>
            <a:ext cx="1841122" cy="338554"/>
            <a:chOff x="8010496" y="4145938"/>
            <a:chExt cx="1841122" cy="338554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95C748E-6013-7F41-AC04-987E0B7D56EE}"/>
                </a:ext>
              </a:extLst>
            </p:cNvPr>
            <p:cNvSpPr txBox="1"/>
            <p:nvPr/>
          </p:nvSpPr>
          <p:spPr>
            <a:xfrm>
              <a:off x="8010496" y="4145938"/>
              <a:ext cx="1841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2. Realiza consulta</a:t>
              </a:r>
            </a:p>
          </p:txBody>
        </p: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0B245EEE-FC6B-E34C-ADC5-76263D374A53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4" y="4159353"/>
              <a:ext cx="152108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DCDE500-C1F4-374D-9562-E514EA97E233}"/>
              </a:ext>
            </a:extLst>
          </p:cNvPr>
          <p:cNvGrpSpPr/>
          <p:nvPr/>
        </p:nvGrpSpPr>
        <p:grpSpPr>
          <a:xfrm>
            <a:off x="7699433" y="2157181"/>
            <a:ext cx="2214815" cy="343382"/>
            <a:chOff x="7699433" y="2157181"/>
            <a:chExt cx="2214815" cy="343382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FA0FFBE-FD61-8A42-90A5-B80146F5E4D4}"/>
                </a:ext>
              </a:extLst>
            </p:cNvPr>
            <p:cNvSpPr txBox="1"/>
            <p:nvPr/>
          </p:nvSpPr>
          <p:spPr>
            <a:xfrm>
              <a:off x="7699433" y="2157181"/>
              <a:ext cx="22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3. Respuesta en Objeto </a:t>
              </a: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CEBDA918-3499-7241-830B-DF8F19B9D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1324" y="2500563"/>
              <a:ext cx="12094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319F541-0A69-584C-939F-0E1C8F6FD868}"/>
              </a:ext>
            </a:extLst>
          </p:cNvPr>
          <p:cNvGrpSpPr/>
          <p:nvPr/>
        </p:nvGrpSpPr>
        <p:grpSpPr>
          <a:xfrm>
            <a:off x="4415364" y="2157181"/>
            <a:ext cx="1841122" cy="338554"/>
            <a:chOff x="4415364" y="2157181"/>
            <a:chExt cx="1841122" cy="338554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4557768-01B4-634D-9636-7316D73DC1E5}"/>
                </a:ext>
              </a:extLst>
            </p:cNvPr>
            <p:cNvSpPr txBox="1"/>
            <p:nvPr/>
          </p:nvSpPr>
          <p:spPr>
            <a:xfrm>
              <a:off x="4415364" y="2157181"/>
              <a:ext cx="1841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4. Retorna JSON</a:t>
              </a:r>
            </a:p>
          </p:txBody>
        </p: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AFD81BA9-BED3-F14B-9584-818BE96203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4912" y="2495735"/>
              <a:ext cx="12094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995205CF-31E3-7F4C-AEB4-722F6CDB8699}"/>
              </a:ext>
            </a:extLst>
          </p:cNvPr>
          <p:cNvGrpSpPr/>
          <p:nvPr/>
        </p:nvGrpSpPr>
        <p:grpSpPr>
          <a:xfrm>
            <a:off x="1327759" y="2157181"/>
            <a:ext cx="2874472" cy="788108"/>
            <a:chOff x="1327759" y="2157181"/>
            <a:chExt cx="2874472" cy="788108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ADDC656-9EE6-324E-90B4-BF7A309B5945}"/>
                </a:ext>
              </a:extLst>
            </p:cNvPr>
            <p:cNvSpPr txBox="1"/>
            <p:nvPr/>
          </p:nvSpPr>
          <p:spPr>
            <a:xfrm>
              <a:off x="2361109" y="2157181"/>
              <a:ext cx="1841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5. Devuelve UI</a:t>
              </a:r>
            </a:p>
          </p:txBody>
        </p: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4341484E-7C91-DC4C-BB67-EEC883AA7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759" y="2495735"/>
              <a:ext cx="1331383" cy="44955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990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648520-D070-714B-9094-77ED0759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869" y="5026885"/>
            <a:ext cx="2296632" cy="6504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D7FE56-F131-7B42-B3D6-CEBA00A2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436" y="2945289"/>
            <a:ext cx="2745288" cy="782956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5943AB6-93C8-7C4C-A7FF-55F6EF1F4D31}"/>
              </a:ext>
            </a:extLst>
          </p:cNvPr>
          <p:cNvSpPr/>
          <p:nvPr/>
        </p:nvSpPr>
        <p:spPr>
          <a:xfrm>
            <a:off x="1878904" y="1507961"/>
            <a:ext cx="7002049" cy="44432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8341235-24E5-5F44-9918-FC6510351A78}"/>
              </a:ext>
            </a:extLst>
          </p:cNvPr>
          <p:cNvGrpSpPr/>
          <p:nvPr/>
        </p:nvGrpSpPr>
        <p:grpSpPr>
          <a:xfrm>
            <a:off x="2298479" y="2652693"/>
            <a:ext cx="2110684" cy="1368052"/>
            <a:chOff x="2298479" y="2652693"/>
            <a:chExt cx="2110684" cy="136805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DE66981-DDB7-5041-B897-4D361A94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198" y="2906067"/>
              <a:ext cx="936885" cy="93688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F340434-AA53-C743-B4E9-215825FD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177" y="2866201"/>
              <a:ext cx="673167" cy="952595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445FD71-1892-3F4A-8154-7FED49F83121}"/>
                </a:ext>
              </a:extLst>
            </p:cNvPr>
            <p:cNvSpPr/>
            <p:nvPr/>
          </p:nvSpPr>
          <p:spPr>
            <a:xfrm>
              <a:off x="2298479" y="2652693"/>
              <a:ext cx="2110684" cy="13680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6ED81-A9BB-354E-91C3-75F8C8B010BB}"/>
              </a:ext>
            </a:extLst>
          </p:cNvPr>
          <p:cNvGrpSpPr/>
          <p:nvPr/>
        </p:nvGrpSpPr>
        <p:grpSpPr>
          <a:xfrm>
            <a:off x="5824602" y="2640277"/>
            <a:ext cx="2749927" cy="1368052"/>
            <a:chOff x="5824602" y="2640277"/>
            <a:chExt cx="2749927" cy="1368052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77B487D-ED91-0644-A68B-28249ABE6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776" y="3077840"/>
              <a:ext cx="2233534" cy="650405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CA98665-482D-D84C-A473-84ECA5A36A4F}"/>
                </a:ext>
              </a:extLst>
            </p:cNvPr>
            <p:cNvSpPr/>
            <p:nvPr/>
          </p:nvSpPr>
          <p:spPr>
            <a:xfrm>
              <a:off x="5824602" y="2640277"/>
              <a:ext cx="2749927" cy="13680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A017D4-8749-D64C-836C-DECFA9FE9683}"/>
              </a:ext>
            </a:extLst>
          </p:cNvPr>
          <p:cNvSpPr txBox="1"/>
          <p:nvPr/>
        </p:nvSpPr>
        <p:spPr>
          <a:xfrm>
            <a:off x="4052373" y="170660"/>
            <a:ext cx="53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u="sng" dirty="0"/>
              <a:t>ESTILO DE ARQUITECTURA MONOLÍTICA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E53C91F-1E06-004B-B5B0-97F6F61D8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53" y="3193217"/>
            <a:ext cx="883650" cy="914121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911B5A0F-F02E-A74C-94D5-F71B79A74786}"/>
              </a:ext>
            </a:extLst>
          </p:cNvPr>
          <p:cNvGrpSpPr/>
          <p:nvPr/>
        </p:nvGrpSpPr>
        <p:grpSpPr>
          <a:xfrm>
            <a:off x="9223436" y="5907800"/>
            <a:ext cx="2745288" cy="1020871"/>
            <a:chOff x="9223436" y="5907800"/>
            <a:chExt cx="2745288" cy="1020871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699E1D3-C005-C548-B24A-27BD25B4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63370" y="5907800"/>
              <a:ext cx="1005354" cy="1020871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F50D2E2-F503-F643-8679-E9A51701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23436" y="6015653"/>
              <a:ext cx="1591675" cy="671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CF537AE-030D-954A-8E59-279535F4E85C}"/>
              </a:ext>
            </a:extLst>
          </p:cNvPr>
          <p:cNvGrpSpPr/>
          <p:nvPr/>
        </p:nvGrpSpPr>
        <p:grpSpPr>
          <a:xfrm>
            <a:off x="4052109" y="4145938"/>
            <a:ext cx="2296631" cy="698760"/>
            <a:chOff x="4052109" y="4145938"/>
            <a:chExt cx="2296631" cy="698760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FF090B62-01AF-8944-8871-4A98CE9C1437}"/>
                </a:ext>
              </a:extLst>
            </p:cNvPr>
            <p:cNvGrpSpPr/>
            <p:nvPr/>
          </p:nvGrpSpPr>
          <p:grpSpPr>
            <a:xfrm>
              <a:off x="4052109" y="4145938"/>
              <a:ext cx="2296631" cy="338554"/>
              <a:chOff x="4052109" y="4145938"/>
              <a:chExt cx="2296631" cy="338554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A99E801-F6D5-F644-9FFB-B916FF3EAA7A}"/>
                  </a:ext>
                </a:extLst>
              </p:cNvPr>
              <p:cNvSpPr txBox="1"/>
              <p:nvPr/>
            </p:nvSpPr>
            <p:spPr>
              <a:xfrm>
                <a:off x="4052109" y="4145938"/>
                <a:ext cx="22966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600" dirty="0"/>
                  <a:t>1. Envía petición por UI</a:t>
                </a:r>
              </a:p>
            </p:txBody>
          </p:sp>
          <p:cxnSp>
            <p:nvCxnSpPr>
              <p:cNvPr id="24" name="Conector recto de flecha 23">
                <a:extLst>
                  <a:ext uri="{FF2B5EF4-FFF2-40B4-BE49-F238E27FC236}">
                    <a16:creationId xmlns:a16="http://schemas.microsoft.com/office/drawing/2014/main" id="{F2E84BA9-988C-7443-B9C9-E38702DC8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344" y="4145938"/>
                <a:ext cx="1639258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ADBBCD3B-791B-2F49-AF5D-CD10A063C4C7}"/>
                </a:ext>
              </a:extLst>
            </p:cNvPr>
            <p:cNvSpPr txBox="1"/>
            <p:nvPr/>
          </p:nvSpPr>
          <p:spPr>
            <a:xfrm>
              <a:off x="4497528" y="447536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0070C0"/>
                  </a:solidFill>
                </a:rPr>
                <a:t>Vista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4484072-7AB6-6F46-9A1E-534C3D4DCEE4}"/>
              </a:ext>
            </a:extLst>
          </p:cNvPr>
          <p:cNvGrpSpPr/>
          <p:nvPr/>
        </p:nvGrpSpPr>
        <p:grpSpPr>
          <a:xfrm>
            <a:off x="7680825" y="4145938"/>
            <a:ext cx="2170793" cy="649189"/>
            <a:chOff x="7680825" y="4145938"/>
            <a:chExt cx="2170793" cy="64918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D241847A-0385-DB47-A9DE-93A2496EC437}"/>
                </a:ext>
              </a:extLst>
            </p:cNvPr>
            <p:cNvGrpSpPr/>
            <p:nvPr/>
          </p:nvGrpSpPr>
          <p:grpSpPr>
            <a:xfrm>
              <a:off x="8010496" y="4145938"/>
              <a:ext cx="1841122" cy="338554"/>
              <a:chOff x="8010496" y="4145938"/>
              <a:chExt cx="1841122" cy="338554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95C748E-6013-7F41-AC04-987E0B7D56EE}"/>
                  </a:ext>
                </a:extLst>
              </p:cNvPr>
              <p:cNvSpPr txBox="1"/>
              <p:nvPr/>
            </p:nvSpPr>
            <p:spPr>
              <a:xfrm>
                <a:off x="8010496" y="4145938"/>
                <a:ext cx="1841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600" dirty="0"/>
                  <a:t>2. Realiza consulta</a:t>
                </a:r>
              </a:p>
            </p:txBody>
          </p: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0B245EEE-FC6B-E34C-ADC5-76263D374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1324" y="4159353"/>
                <a:ext cx="1521087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90145CE-B24E-B84A-A4AF-E9340FF7A619}"/>
                </a:ext>
              </a:extLst>
            </p:cNvPr>
            <p:cNvSpPr txBox="1"/>
            <p:nvPr/>
          </p:nvSpPr>
          <p:spPr>
            <a:xfrm>
              <a:off x="7680825" y="442579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0070C0"/>
                  </a:solidFill>
                </a:rPr>
                <a:t>Modelo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5F21D70-F481-B84C-9C2C-E4EB0C055CDD}"/>
              </a:ext>
            </a:extLst>
          </p:cNvPr>
          <p:cNvSpPr txBox="1"/>
          <p:nvPr/>
        </p:nvSpPr>
        <p:spPr>
          <a:xfrm>
            <a:off x="5881621" y="4451341"/>
            <a:ext cx="133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0070C0"/>
                </a:solidFill>
              </a:rPr>
              <a:t>Controlador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8E11768-DB1C-A14F-A1BE-CD10F8AD8560}"/>
              </a:ext>
            </a:extLst>
          </p:cNvPr>
          <p:cNvGrpSpPr/>
          <p:nvPr/>
        </p:nvGrpSpPr>
        <p:grpSpPr>
          <a:xfrm>
            <a:off x="7699433" y="1851147"/>
            <a:ext cx="2214815" cy="649416"/>
            <a:chOff x="7699433" y="1851147"/>
            <a:chExt cx="2214815" cy="649416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BDCDE500-C1F4-374D-9562-E514EA97E233}"/>
                </a:ext>
              </a:extLst>
            </p:cNvPr>
            <p:cNvGrpSpPr/>
            <p:nvPr/>
          </p:nvGrpSpPr>
          <p:grpSpPr>
            <a:xfrm>
              <a:off x="7699433" y="2157181"/>
              <a:ext cx="2214815" cy="343382"/>
              <a:chOff x="7699433" y="2157181"/>
              <a:chExt cx="2214815" cy="343382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FA0FFBE-FD61-8A42-90A5-B80146F5E4D4}"/>
                  </a:ext>
                </a:extLst>
              </p:cNvPr>
              <p:cNvSpPr txBox="1"/>
              <p:nvPr/>
            </p:nvSpPr>
            <p:spPr>
              <a:xfrm>
                <a:off x="7699433" y="2157181"/>
                <a:ext cx="22148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600" dirty="0"/>
                  <a:t>3. Respuesta en Objeto </a:t>
                </a:r>
              </a:p>
            </p:txBody>
          </p: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CEBDA918-3499-7241-830B-DF8F19B9DD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1324" y="2500563"/>
                <a:ext cx="1209472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3EC9769-C76B-F54B-8C52-2F47BA964C9F}"/>
                </a:ext>
              </a:extLst>
            </p:cNvPr>
            <p:cNvSpPr txBox="1"/>
            <p:nvPr/>
          </p:nvSpPr>
          <p:spPr>
            <a:xfrm>
              <a:off x="7811522" y="185114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0070C0"/>
                  </a:solidFill>
                </a:rPr>
                <a:t>Modelo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996C996-C444-D547-AF1F-B4EF4802E224}"/>
              </a:ext>
            </a:extLst>
          </p:cNvPr>
          <p:cNvGrpSpPr/>
          <p:nvPr/>
        </p:nvGrpSpPr>
        <p:grpSpPr>
          <a:xfrm>
            <a:off x="4415364" y="1829361"/>
            <a:ext cx="2342353" cy="666374"/>
            <a:chOff x="4415364" y="1829361"/>
            <a:chExt cx="2342353" cy="666374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5319F541-0A69-584C-939F-0E1C8F6FD868}"/>
                </a:ext>
              </a:extLst>
            </p:cNvPr>
            <p:cNvGrpSpPr/>
            <p:nvPr/>
          </p:nvGrpSpPr>
          <p:grpSpPr>
            <a:xfrm>
              <a:off x="4415364" y="2157181"/>
              <a:ext cx="1841122" cy="338554"/>
              <a:chOff x="4415364" y="2157181"/>
              <a:chExt cx="1841122" cy="338554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557768-01B4-634D-9636-7316D73DC1E5}"/>
                  </a:ext>
                </a:extLst>
              </p:cNvPr>
              <p:cNvSpPr txBox="1"/>
              <p:nvPr/>
            </p:nvSpPr>
            <p:spPr>
              <a:xfrm>
                <a:off x="4415364" y="2157181"/>
                <a:ext cx="1841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600" dirty="0"/>
                  <a:t>4. Retorna JSON</a:t>
                </a:r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AFD81BA9-BED3-F14B-9584-818BE96203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4912" y="2495735"/>
                <a:ext cx="1209472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0A71D22B-430A-724D-934C-D07F8B09BE59}"/>
                </a:ext>
              </a:extLst>
            </p:cNvPr>
            <p:cNvSpPr txBox="1"/>
            <p:nvPr/>
          </p:nvSpPr>
          <p:spPr>
            <a:xfrm>
              <a:off x="5425429" y="1829361"/>
              <a:ext cx="13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0070C0"/>
                  </a:solidFill>
                </a:rPr>
                <a:t>Controlador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6836AFB-BDDE-6B48-B84B-8BA1EEC5CFD6}"/>
              </a:ext>
            </a:extLst>
          </p:cNvPr>
          <p:cNvGrpSpPr/>
          <p:nvPr/>
        </p:nvGrpSpPr>
        <p:grpSpPr>
          <a:xfrm>
            <a:off x="1327759" y="1846319"/>
            <a:ext cx="2874472" cy="1098970"/>
            <a:chOff x="1327759" y="1846319"/>
            <a:chExt cx="2874472" cy="1098970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995205CF-31E3-7F4C-AEB4-722F6CDB8699}"/>
                </a:ext>
              </a:extLst>
            </p:cNvPr>
            <p:cNvGrpSpPr/>
            <p:nvPr/>
          </p:nvGrpSpPr>
          <p:grpSpPr>
            <a:xfrm>
              <a:off x="1327759" y="2157181"/>
              <a:ext cx="2874472" cy="788108"/>
              <a:chOff x="1327759" y="2157181"/>
              <a:chExt cx="2874472" cy="788108"/>
            </a:xfrm>
          </p:grpSpPr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ADDC656-9EE6-324E-90B4-BF7A309B5945}"/>
                  </a:ext>
                </a:extLst>
              </p:cNvPr>
              <p:cNvSpPr txBox="1"/>
              <p:nvPr/>
            </p:nvSpPr>
            <p:spPr>
              <a:xfrm>
                <a:off x="2361109" y="2157181"/>
                <a:ext cx="1841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600" dirty="0"/>
                  <a:t>5. Devuelve UI</a:t>
                </a:r>
              </a:p>
            </p:txBody>
          </p: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341484E-7C91-DC4C-BB67-EEC883AA7E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27759" y="2495735"/>
                <a:ext cx="1331383" cy="449554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3DFE1976-6454-4A47-A6BB-F143D73132E8}"/>
                </a:ext>
              </a:extLst>
            </p:cNvPr>
            <p:cNvSpPr txBox="1"/>
            <p:nvPr/>
          </p:nvSpPr>
          <p:spPr>
            <a:xfrm>
              <a:off x="2828105" y="1846319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srgbClr val="0070C0"/>
                  </a:solidFill>
                </a:rPr>
                <a:t>Vista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2151965-69BE-AE4D-BC19-A34A7E1EB9EA}"/>
              </a:ext>
            </a:extLst>
          </p:cNvPr>
          <p:cNvSpPr txBox="1"/>
          <p:nvPr/>
        </p:nvSpPr>
        <p:spPr>
          <a:xfrm>
            <a:off x="3772355" y="877938"/>
            <a:ext cx="38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Patrón de arquitectura MVC</a:t>
            </a:r>
          </a:p>
        </p:txBody>
      </p:sp>
    </p:spTree>
    <p:extLst>
      <p:ext uri="{BB962C8B-B14F-4D97-AF65-F5344CB8AC3E}">
        <p14:creationId xmlns:p14="http://schemas.microsoft.com/office/powerpoint/2010/main" val="2823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64</Words>
  <Application>Microsoft Macintosh PowerPoint</Application>
  <PresentationFormat>Panorámica</PresentationFormat>
  <Paragraphs>19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Hebert Yovanny Lopez</dc:creator>
  <cp:lastModifiedBy>Hebert Yovanny Lopez</cp:lastModifiedBy>
  <cp:revision>4</cp:revision>
  <dcterms:created xsi:type="dcterms:W3CDTF">2019-08-14T19:54:50Z</dcterms:created>
  <dcterms:modified xsi:type="dcterms:W3CDTF">2019-08-14T20:27:55Z</dcterms:modified>
</cp:coreProperties>
</file>